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56" r:id="rId4"/>
    <p:sldId id="258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7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2856"/>
            <a:ext cx="8686800" cy="3947269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Знать в совершенстве язык – </a:t>
            </a:r>
          </a:p>
          <a:p>
            <a:pPr algn="r">
              <a:buNone/>
            </a:pP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 владеть его стилями.</a:t>
            </a:r>
          </a:p>
          <a:p>
            <a:pPr algn="r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Г.Я.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Солганик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ÐÐ°ÑÑÐ¸Ð½ÐºÐ¸ Ð¿Ð¾ Ð·Ð°Ð¿ÑÐ¾ÑÑ ÐºÐ¾Ð¼Ð¼ÑÐ½Ð¸ÐºÐ°ÑÐ¸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ftwtymzirz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717032"/>
            <a:ext cx="3199274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  <a:scene3d>
            <a:camera prst="perspectiveContrastingRightFacing"/>
            <a:lightRig rig="threePt" dir="t"/>
          </a:scene3d>
        </p:spPr>
      </p:pic>
      <p:sp>
        <p:nvSpPr>
          <p:cNvPr id="7" name="TextBox 6"/>
          <p:cNvSpPr txBox="1"/>
          <p:nvPr/>
        </p:nvSpPr>
        <p:spPr>
          <a:xfrm>
            <a:off x="323528" y="548680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 занятия: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ФУНКЦИОНАЛЬНЫЕ СТИЛИ РЕЧИ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Скучно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деградация, пустячный,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скворечник, очечник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астма, Ильинична, яичница, бутерброд,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дерматин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пресса,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шинель, партер.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47667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Орфоэпическая разминка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836712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Нельзя к цветку в виде дополнения подвесить шуруп. Нельзя к нитке жемчуга на женской шее присоединить в виде подвесок канцелярские скрепки. Объяснить, почему это нельзя, тоже нельзя. Дело сводится к языковому слуху, ко вкусу, к чувству языка, а, в конечном счёте, к уровню культуры.</a:t>
            </a:r>
          </a:p>
          <a:p>
            <a:pPr algn="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В. Солоухин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_ac2eb_42f501c9_L-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692696"/>
            <a:ext cx="4896544" cy="47963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6804248" y="5373216"/>
            <a:ext cx="1584176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Стилус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7584" y="2348880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Основная функция стиля.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Стилевые черты текста.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Языковые особенности стиля.</a:t>
            </a:r>
          </a:p>
          <a:p>
            <a:pPr marL="342900" indent="-342900">
              <a:buAutoNum type="arabicPeriod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Речевой жанр.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404664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Доказательства принадлежности текста к определённому стилю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8064896" cy="5400600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Создать описание болезни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встречающейся в природе, составить её грамотное описание (этиологию (почему и отчего возникло заболевание), патогенез (как развивается заболевание), клиническую картину (какие симптомы, как проявляется) , диагностику (на основании чего делается заключение о заболевании), лечение (как и чем лечить).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Составить рекламный текст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несуществующей биологически активной добавки.</a:t>
            </a:r>
          </a:p>
          <a:p>
            <a:pPr algn="just">
              <a:buNone/>
            </a:pP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40466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Задания для групп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836712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Нельзя к цветку в виде дополнения подвесить шуруп. Нельзя к нитке жемчуга на женской шее присоединить в виде подвесок канцелярские скрепки. Объяснить, почему это нельзя, тоже нельзя. Дело сводится к языковому слуху, ко вкусу, к чувству языка, а, в конечном счёте, к уровню культуры.</a:t>
            </a:r>
          </a:p>
          <a:p>
            <a:pPr algn="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В. Солоухин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Желаю успехов 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повышении уровня культуры!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жизнера-остный-сту-ент-за-книгами-390961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140968"/>
            <a:ext cx="4428492" cy="2952328"/>
          </a:xfrm>
          <a:prstGeom prst="rect">
            <a:avLst/>
          </a:prstGeom>
          <a:ln w="190500" cap="sq">
            <a:solidFill>
              <a:schemeClr val="bg2"/>
            </a:solidFill>
            <a:prstDash val="solid"/>
            <a:miter lim="800000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</TotalTime>
  <Words>267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</dc:creator>
  <cp:lastModifiedBy>Натали</cp:lastModifiedBy>
  <cp:revision>14</cp:revision>
  <dcterms:created xsi:type="dcterms:W3CDTF">2018-11-01T21:14:14Z</dcterms:created>
  <dcterms:modified xsi:type="dcterms:W3CDTF">2018-11-02T05:11:01Z</dcterms:modified>
</cp:coreProperties>
</file>